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FF5"/>
    <a:srgbClr val="EFFFF8"/>
    <a:srgbClr val="C5FFE6"/>
    <a:srgbClr val="E5FFF4"/>
    <a:srgbClr val="EB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43BC3-1610-C89C-177B-1BAA919FD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19F76-0867-5FE4-ADE4-510D2DF47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29C13-BCF7-B639-9C21-EE32A603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079FF-8EB0-4615-AB7B-905A9CD1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45BB7-2329-BEB1-E9BA-B76FD6FBD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9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55C0-F0D5-A093-EE76-1698CE022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D8D08-5706-AE62-BCE9-999185817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7CD33-3792-5BB6-B99A-316D5C07B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74699-AB10-9C59-11A7-6361C2706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7829E-B95E-1A60-77A1-447676702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1BAAC-BABE-77B3-690A-D43DF8209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7CB03-7E25-67BA-FF24-7F5DBC4D6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4F7B8-3002-7BF3-DC64-165CDEC1A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31EA-67DE-A5CB-DC76-18BA61B7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AB394-EBAC-EE32-B4D0-2B95BEA22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1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91B7-BBDA-BD3F-EBB4-24387C4C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ABC2C-0A5D-24FC-987F-CE1DCD02E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B3EE8-F8DC-DC1F-7993-03DDC657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31BFF-3C23-85A3-AB3B-C2B7A3C1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5AE23-092E-6723-4521-09F0C6E5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4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753E5-5F1F-70CA-EC85-305465F35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F23D6-AC0A-7AEF-3DEF-757710C5C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AE4E5-AA95-D896-E868-D94003B0E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6E240-C372-4BE3-1E2F-789CB050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FD92B-6162-9380-2AEF-20EAFFB9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5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03E48-AEBE-BC8D-6D3B-2EBC7703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A1DEC-F1A6-6744-D838-9EEE7566E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F6232-F640-3723-57DA-4FB02C59A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D8F6-367F-8629-5082-4EAA39AD5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0B744-EAE5-D50C-5586-91131219D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DABD1-4691-248A-0C1D-A74D067D0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7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2877C-3ED4-CB93-589D-285B6B4E5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1C273-D9AC-A9C0-0326-78B6B1120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E7D83-65B9-7144-FF66-E4B5852C4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13D1B6-3FB0-F244-905A-BE8678288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AA2DF6-8F9B-A76F-AB40-E683B53353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ADE9F7-946D-5020-9BDB-88EE08A2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6A0987-061B-7BA2-AA3D-78FAA3EA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351BB4-716A-8343-5A98-E132FA3AB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A7CA-F829-75D1-516B-34E18B699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9CFFC0-F521-0B32-52CF-C5870969F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846073-3750-5B95-075C-788E8BFC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1DA1F-A61C-3863-0A6C-C0B60D2FC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6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53A1DD-08D1-B219-D67A-B30104CC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3978F7-FE44-15F1-3D88-6452E915C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F0ED9-2092-C44D-1F92-4E45DBEE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7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4DDF-648D-0C63-D132-755B6F81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AA4E8-038A-4B82-5D9E-8187311C6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56939-B78B-CF54-AB2C-9F825B1B6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65E4B-B130-38E0-0A89-49B78C88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FD21C-6009-5FA7-5F80-71CC63C1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795D0-6853-E15F-9A65-56BD243D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42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1C49D-04AB-49F5-CC89-E6C667038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4F27D7-25DA-0E0D-6235-D7C9ED15E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EED32-D233-B9DE-1DCD-9AF85235D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AFF96-283B-C890-97DD-72870E707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4835C-5D52-C96C-D5F4-4039D35C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54B6B-2A96-EE12-7615-9BE369C3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9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01CF67-CB7E-C8F2-FB79-396EC3643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D6878-2BA7-FAB2-4F46-DACC8CC64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54C80-1B28-6BEA-5D9F-21FFEFE51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1AA6F-83C2-43F7-9AEC-68BF0CE130E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83DA5-BE13-8986-DF31-0345EDA34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70069-46FF-12D8-4F19-3152A3972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11702-F24C-48BE-8125-F73DE1115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4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FFFF8"/>
            </a:gs>
            <a:gs pos="100000">
              <a:srgbClr val="E7FFF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301EC4-91C8-13B9-DD62-D27838835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520" y="1936700"/>
            <a:ext cx="4896610" cy="14923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0CEDF5-53C3-A824-1B8D-829CA0F297CA}"/>
              </a:ext>
            </a:extLst>
          </p:cNvPr>
          <p:cNvSpPr txBox="1"/>
          <p:nvPr/>
        </p:nvSpPr>
        <p:spPr>
          <a:xfrm>
            <a:off x="3390520" y="3429001"/>
            <a:ext cx="2086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IRANSansX UltraLight" pitchFamily="2" charset="-78"/>
                <a:cs typeface="IRANSansX UltraLight" pitchFamily="2" charset="-78"/>
              </a:rPr>
              <a:t>Demo by Ahura technology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677847-9758-F0BD-D00C-C3CAB0CE7F96}"/>
              </a:ext>
            </a:extLst>
          </p:cNvPr>
          <p:cNvSpPr txBox="1"/>
          <p:nvPr/>
        </p:nvSpPr>
        <p:spPr>
          <a:xfrm>
            <a:off x="3390520" y="3706000"/>
            <a:ext cx="489661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1600" b="1" i="0" dirty="0">
                <a:solidFill>
                  <a:srgbClr val="000000"/>
                </a:solidFill>
                <a:effectLst/>
                <a:latin typeface="IRANSansX DemiBold" pitchFamily="2" charset="-78"/>
                <a:cs typeface="IRANSansX DemiBold" pitchFamily="2" charset="-78"/>
              </a:rPr>
              <a:t>این فایل یک دمو از فایل 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IRANSansX DemiBold" pitchFamily="2" charset="-78"/>
                <a:cs typeface="IRANSansX DemiBold" pitchFamily="2" charset="-78"/>
              </a:rPr>
              <a:t>پاورپوینت </a:t>
            </a:r>
            <a:r>
              <a:rPr lang="ar-SA" sz="1600" b="1" i="0" dirty="0">
                <a:solidFill>
                  <a:srgbClr val="000000"/>
                </a:solidFill>
                <a:effectLst/>
                <a:latin typeface="IRANSansX DemiBold" pitchFamily="2" charset="-78"/>
                <a:cs typeface="IRANSansX DemiBold" pitchFamily="2" charset="-78"/>
              </a:rPr>
              <a:t>در بخش رهنمود در بخش گام ها در سایت کاردونه است و هیچ کاربرد و منظور دیگری نخواهد داشت</a:t>
            </a:r>
            <a:r>
              <a:rPr lang="fa-IR" sz="1600" b="1" i="0" dirty="0">
                <a:solidFill>
                  <a:srgbClr val="000000"/>
                </a:solidFill>
                <a:effectLst/>
                <a:latin typeface="IRANSansX DemiBold" pitchFamily="2" charset="-78"/>
                <a:cs typeface="IRANSansX DemiBold" pitchFamily="2" charset="-78"/>
              </a:rPr>
              <a:t>.</a:t>
            </a:r>
            <a:endParaRPr lang="en-US" sz="1600" dirty="0">
              <a:latin typeface="IRANSansX DemiBold" pitchFamily="2" charset="-78"/>
              <a:cs typeface="IRANSansX Demi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2838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IRANSansX DemiBold</vt:lpstr>
      <vt:lpstr>IRANSansX UltraLight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امیرحسین</dc:creator>
  <cp:lastModifiedBy>امیرحسین</cp:lastModifiedBy>
  <cp:revision>1</cp:revision>
  <dcterms:created xsi:type="dcterms:W3CDTF">2025-03-07T16:05:42Z</dcterms:created>
  <dcterms:modified xsi:type="dcterms:W3CDTF">2025-03-07T16:06:10Z</dcterms:modified>
</cp:coreProperties>
</file>